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1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E8951-54A9-431D-A30E-4FA87E345AC4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1484-E45E-4499-93BD-A6F4E11E3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2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0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50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23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2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5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7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8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6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0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14CC-0F13-423D-BB1B-440CB55DDB52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62519-5DD3-4070-AD18-AA3559FB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5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«Виртуальная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экскурсия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 по мини музею»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077072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календарей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4869160"/>
            <a:ext cx="33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«ЦРР - д/с 371»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Крохалева Любовь Леонидовна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637" y="-2488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D610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мини - музеев в детском саду является одним из источников приобщения детей к истории и культуре.</a:t>
            </a:r>
            <a:endParaRPr lang="ru-RU" sz="2400" dirty="0">
              <a:solidFill>
                <a:srgbClr val="D610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316835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детьми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придумали правила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посещения своего </a:t>
            </a:r>
          </a:p>
          <a:p>
            <a:pPr marL="0" indent="0" algn="ctr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музея. 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79660"/>
            <a:ext cx="4032448" cy="575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59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нас самих педагогов и родителей всегда собираются экспонаты для нашего мини музея: на этот раз - разные виды  календарей.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4443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258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мини-музея используются для проведения различных занятий по развитию речи, формированию элементарных математических представлений, воображения, интеллекта, эмоциональной сферы ребенка.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84940"/>
            <a:ext cx="676875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533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90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«Виртуальная  экскурсия  по мини музею»</vt:lpstr>
      <vt:lpstr>Создание мини - музеев в детском саду является одним из источников приобщения детей к истории и культуре.</vt:lpstr>
      <vt:lpstr>Силами нас самих педагогов и родителей всегда собираются экспонаты для нашего мини музея: на этот раз - разные виды  календарей.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«Виртуальная  экскурсия  по мини музею»</dc:title>
  <dc:creator>I</dc:creator>
  <cp:lastModifiedBy>I</cp:lastModifiedBy>
  <cp:revision>4</cp:revision>
  <dcterms:created xsi:type="dcterms:W3CDTF">2020-02-12T07:41:38Z</dcterms:created>
  <dcterms:modified xsi:type="dcterms:W3CDTF">2020-02-12T08:44:43Z</dcterms:modified>
</cp:coreProperties>
</file>